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 snapToGrid="0" snapToObjects="1">
      <p:cViewPr varScale="1">
        <p:scale>
          <a:sx n="79" d="100"/>
          <a:sy n="79" d="100"/>
        </p:scale>
        <p:origin x="15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6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4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6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EDEC-EDD3-4440-99B1-DD5234E20D1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lubrodicunapaloucku@sezna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kolka.JP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34" y="878569"/>
            <a:ext cx="8500459" cy="4784651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93" y="633971"/>
            <a:ext cx="7772400" cy="118603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Č</a:t>
            </a:r>
            <a:r>
              <a:rPr lang="cs-CZ" u="sng" dirty="0"/>
              <a:t>L</a:t>
            </a:r>
            <a:r>
              <a:rPr lang="en-US" u="sng" dirty="0"/>
              <a:t>E</a:t>
            </a:r>
            <a:r>
              <a:rPr lang="cs-CZ" u="sng" dirty="0"/>
              <a:t>NSKÝ PŘÍSPĚVEK</a:t>
            </a:r>
            <a:br>
              <a:rPr lang="cs-CZ" dirty="0"/>
            </a:br>
            <a:r>
              <a:rPr lang="cs-CZ" sz="3100" dirty="0">
                <a:solidFill>
                  <a:srgbClr val="00B050"/>
                </a:solidFill>
              </a:rPr>
              <a:t>Klub rodičů Na paloučku Tišnov, </a:t>
            </a:r>
            <a:r>
              <a:rPr lang="cs-CZ" sz="3100" dirty="0" err="1">
                <a:solidFill>
                  <a:srgbClr val="00B050"/>
                </a:solidFill>
              </a:rPr>
              <a:t>z.s</a:t>
            </a:r>
            <a:r>
              <a:rPr lang="cs-CZ" sz="3100" dirty="0">
                <a:solidFill>
                  <a:srgbClr val="00B050"/>
                </a:solidFill>
              </a:rPr>
              <a:t>.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663" y="1573471"/>
            <a:ext cx="8500460" cy="4973235"/>
          </a:xfrm>
          <a:effectLst>
            <a:outerShdw blurRad="88900" dist="50800" dir="5400000" sx="65000" sy="65000" algn="ctr" rotWithShape="0">
              <a:srgbClr val="000000"/>
            </a:outerShdw>
          </a:effectLst>
        </p:spPr>
        <p:txBody>
          <a:bodyPr>
            <a:normAutofit fontScale="55000" lnSpcReduction="20000"/>
          </a:bodyPr>
          <a:lstStyle/>
          <a:p>
            <a:endParaRPr lang="cs-CZ" dirty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PROSÍME RODIČE, </a:t>
            </a:r>
            <a:r>
              <a:rPr lang="en-US" dirty="0">
                <a:solidFill>
                  <a:srgbClr val="000000"/>
                </a:solidFill>
              </a:rPr>
              <a:t>ABY UHRADILI ČLENSK</a:t>
            </a:r>
            <a:r>
              <a:rPr lang="cs-CZ" dirty="0">
                <a:solidFill>
                  <a:srgbClr val="000000"/>
                </a:solidFill>
              </a:rPr>
              <a:t>Ý</a:t>
            </a:r>
            <a:r>
              <a:rPr lang="en-US" dirty="0">
                <a:solidFill>
                  <a:srgbClr val="000000"/>
                </a:solidFill>
              </a:rPr>
              <a:t> PŘÍSPĚV</a:t>
            </a:r>
            <a:r>
              <a:rPr lang="cs-CZ" dirty="0">
                <a:solidFill>
                  <a:srgbClr val="000000"/>
                </a:solidFill>
              </a:rPr>
              <a:t>EK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NA </a:t>
            </a:r>
            <a:r>
              <a:rPr lang="cs-CZ" dirty="0">
                <a:solidFill>
                  <a:srgbClr val="000000"/>
                </a:solidFill>
              </a:rPr>
              <a:t>2.</a:t>
            </a:r>
            <a:r>
              <a:rPr lang="en-US" dirty="0">
                <a:solidFill>
                  <a:srgbClr val="000000"/>
                </a:solidFill>
              </a:rPr>
              <a:t> POLOLETÍ </a:t>
            </a:r>
            <a:r>
              <a:rPr lang="cs-CZ" dirty="0">
                <a:solidFill>
                  <a:srgbClr val="000000"/>
                </a:solidFill>
              </a:rPr>
              <a:t>ŠK. ROKU 2023/2024 </a:t>
            </a:r>
            <a:r>
              <a:rPr lang="en-US" b="1" dirty="0">
                <a:solidFill>
                  <a:srgbClr val="000000"/>
                </a:solidFill>
              </a:rPr>
              <a:t>VE VÝŠI </a:t>
            </a:r>
            <a:r>
              <a:rPr lang="cs-CZ" b="1" dirty="0">
                <a:solidFill>
                  <a:srgbClr val="000000"/>
                </a:solidFill>
              </a:rPr>
              <a:t>7</a:t>
            </a:r>
            <a:r>
              <a:rPr lang="en-US" b="1" dirty="0">
                <a:solidFill>
                  <a:srgbClr val="000000"/>
                </a:solidFill>
              </a:rPr>
              <a:t>00,- KČ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ÚHRADA JE MOŽNÁ </a:t>
            </a:r>
            <a:r>
              <a:rPr lang="cs-CZ" b="1" dirty="0">
                <a:solidFill>
                  <a:srgbClr val="000000"/>
                </a:solidFill>
              </a:rPr>
              <a:t>POUZE </a:t>
            </a:r>
            <a:r>
              <a:rPr lang="en-US" b="1" dirty="0">
                <a:solidFill>
                  <a:srgbClr val="000000"/>
                </a:solidFill>
              </a:rPr>
              <a:t>NA ÚČET KLUBU RODIČŮ NA PALOUČKU.</a:t>
            </a:r>
          </a:p>
          <a:p>
            <a:r>
              <a:rPr lang="en-US" dirty="0">
                <a:solidFill>
                  <a:schemeClr val="tx1"/>
                </a:solidFill>
              </a:rPr>
              <a:t>ČÍSLO BANKOVNÍHO ÚČTU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6660366603/2010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(k </a:t>
            </a:r>
            <a:r>
              <a:rPr lang="en-US" dirty="0" err="1">
                <a:solidFill>
                  <a:srgbClr val="000000"/>
                </a:solidFill>
              </a:rPr>
              <a:t>dispozici</a:t>
            </a:r>
            <a:r>
              <a:rPr lang="en-US" dirty="0">
                <a:solidFill>
                  <a:srgbClr val="000000"/>
                </a:solidFill>
              </a:rPr>
              <a:t> i </a:t>
            </a:r>
            <a:r>
              <a:rPr lang="en-US" dirty="0" err="1">
                <a:solidFill>
                  <a:srgbClr val="000000"/>
                </a:solidFill>
              </a:rPr>
              <a:t>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stránkách</a:t>
            </a:r>
            <a:r>
              <a:rPr lang="en-US" dirty="0">
                <a:solidFill>
                  <a:srgbClr val="000000"/>
                </a:solidFill>
              </a:rPr>
              <a:t> MŠ </a:t>
            </a:r>
            <a:r>
              <a:rPr lang="cs-CZ" dirty="0">
                <a:solidFill>
                  <a:srgbClr val="000000"/>
                </a:solidFill>
              </a:rPr>
              <a:t>Na Paloučku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cs-CZ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JAKO VARIABILNÍ </a:t>
            </a:r>
            <a:r>
              <a:rPr lang="cs-CZ" dirty="0">
                <a:solidFill>
                  <a:srgbClr val="000000"/>
                </a:solidFill>
              </a:rPr>
              <a:t>SYMBOL </a:t>
            </a:r>
            <a:r>
              <a:rPr lang="en-US" dirty="0">
                <a:solidFill>
                  <a:srgbClr val="000000"/>
                </a:solidFill>
              </a:rPr>
              <a:t>UVEĎTE </a:t>
            </a:r>
            <a:r>
              <a:rPr lang="cs-CZ" b="1" dirty="0">
                <a:solidFill>
                  <a:srgbClr val="000000"/>
                </a:solidFill>
              </a:rPr>
              <a:t>ČLENSKÉ </a:t>
            </a:r>
            <a:r>
              <a:rPr lang="en-US" b="1" dirty="0">
                <a:solidFill>
                  <a:srgbClr val="000000"/>
                </a:solidFill>
              </a:rPr>
              <a:t>ČÍSLO</a:t>
            </a:r>
            <a:r>
              <a:rPr lang="cs-CZ" dirty="0">
                <a:solidFill>
                  <a:srgbClr val="000000"/>
                </a:solidFill>
              </a:rPr>
              <a:t>, KTERÉ NALEZNETE </a:t>
            </a:r>
          </a:p>
          <a:p>
            <a:r>
              <a:rPr lang="en-US" dirty="0">
                <a:solidFill>
                  <a:srgbClr val="000000"/>
                </a:solidFill>
              </a:rPr>
              <a:t>NA POTVRZENÍ O ČLENSTVÍ </a:t>
            </a:r>
            <a:r>
              <a:rPr lang="cs-CZ" dirty="0">
                <a:solidFill>
                  <a:srgbClr val="000000"/>
                </a:solidFill>
              </a:rPr>
              <a:t>V KLUBU RODIČŮ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cs-CZ" dirty="0">
                <a:solidFill>
                  <a:srgbClr val="000000"/>
                </a:solidFill>
              </a:rPr>
              <a:t>JEŽ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JSTE OBDRŽELI PŘI REGISTRACI.</a:t>
            </a:r>
          </a:p>
          <a:p>
            <a:r>
              <a:rPr lang="cs-CZ" dirty="0">
                <a:solidFill>
                  <a:srgbClr val="000000"/>
                </a:solidFill>
              </a:rPr>
              <a:t>Pokud je nevíte, napište na </a:t>
            </a:r>
            <a:r>
              <a:rPr lang="cs-CZ" dirty="0">
                <a:solidFill>
                  <a:srgbClr val="000000"/>
                </a:solidFill>
                <a:hlinkClick r:id="rId4"/>
              </a:rPr>
              <a:t>klubrodicunapaloucku@seznam.cz</a:t>
            </a:r>
            <a:endParaRPr lang="cs-CZ" dirty="0">
              <a:solidFill>
                <a:srgbClr val="000000"/>
              </a:solidFill>
            </a:endParaRPr>
          </a:p>
          <a:p>
            <a:endParaRPr lang="en-US" sz="1500" dirty="0">
              <a:solidFill>
                <a:srgbClr val="000000"/>
              </a:solidFill>
            </a:endParaRPr>
          </a:p>
          <a:p>
            <a:endParaRPr lang="cs-CZ" sz="1500" dirty="0">
              <a:solidFill>
                <a:srgbClr val="000000"/>
              </a:solidFill>
            </a:endParaRP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PLATBU</a:t>
            </a:r>
            <a:r>
              <a:rPr lang="cs-CZ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PROSÍM</a:t>
            </a:r>
            <a:r>
              <a:rPr lang="cs-CZ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UHRAĎTE NEJPOZDĚJI DO </a:t>
            </a:r>
            <a:r>
              <a:rPr lang="cs-CZ" b="1" u="sng" dirty="0">
                <a:solidFill>
                  <a:srgbClr val="FF0000"/>
                </a:solidFill>
              </a:rPr>
              <a:t>10. 3. 2024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VÝŠE PŘÍSPĚVKU BYLA JEDNOHLASNĚ SCHVÁLENA NA ČLENSKÉ SCHŮZI KONANÉ DNE </a:t>
            </a:r>
            <a:br>
              <a:rPr lang="cs-CZ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7</a:t>
            </a:r>
            <a:r>
              <a:rPr lang="en-US">
                <a:solidFill>
                  <a:srgbClr val="000000"/>
                </a:solidFill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9.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20</a:t>
            </a:r>
            <a:r>
              <a:rPr lang="cs-CZ" dirty="0">
                <a:solidFill>
                  <a:srgbClr val="000000"/>
                </a:solidFill>
              </a:rPr>
              <a:t>23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Frame 5"/>
          <p:cNvSpPr/>
          <p:nvPr/>
        </p:nvSpPr>
        <p:spPr>
          <a:xfrm>
            <a:off x="354663" y="292031"/>
            <a:ext cx="8500460" cy="6311970"/>
          </a:xfrm>
          <a:prstGeom prst="frame">
            <a:avLst>
              <a:gd name="adj1" fmla="val 8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6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131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ČLENSKÝ PŘÍSPĚVEK Klub rodičů Na paloučku Tišnov, z.s.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PROSÍME RODIČE,</dc:title>
  <dc:creator>Marketa Kozdonova</dc:creator>
  <cp:lastModifiedBy>Renata Hančíková</cp:lastModifiedBy>
  <cp:revision>31</cp:revision>
  <cp:lastPrinted>2020-01-16T12:10:38Z</cp:lastPrinted>
  <dcterms:created xsi:type="dcterms:W3CDTF">2014-09-14T09:37:30Z</dcterms:created>
  <dcterms:modified xsi:type="dcterms:W3CDTF">2024-02-08T09:12:51Z</dcterms:modified>
</cp:coreProperties>
</file>